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57" r:id="rId4"/>
    <p:sldId id="259" r:id="rId5"/>
    <p:sldId id="260" r:id="rId6"/>
    <p:sldId id="261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67"/>
    <p:restoredTop sz="94118"/>
  </p:normalViewPr>
  <p:slideViewPr>
    <p:cSldViewPr snapToGrid="0" snapToObjects="1">
      <p:cViewPr varScale="1">
        <p:scale>
          <a:sx n="83" d="100"/>
          <a:sy n="83" d="100"/>
        </p:scale>
        <p:origin x="208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551DC-D0B1-9D4A-AE25-A2EAF339DFBF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0E450-A45F-DB4D-8604-C368AB0C7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52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551DC-D0B1-9D4A-AE25-A2EAF339DFBF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0E450-A45F-DB4D-8604-C368AB0C7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6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551DC-D0B1-9D4A-AE25-A2EAF339DFBF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0E450-A45F-DB4D-8604-C368AB0C7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43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551DC-D0B1-9D4A-AE25-A2EAF339DFBF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0E450-A45F-DB4D-8604-C368AB0C7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78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551DC-D0B1-9D4A-AE25-A2EAF339DFBF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0E450-A45F-DB4D-8604-C368AB0C7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5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551DC-D0B1-9D4A-AE25-A2EAF339DFBF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0E450-A45F-DB4D-8604-C368AB0C7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7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551DC-D0B1-9D4A-AE25-A2EAF339DFBF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0E450-A45F-DB4D-8604-C368AB0C7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7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551DC-D0B1-9D4A-AE25-A2EAF339DFBF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0E450-A45F-DB4D-8604-C368AB0C7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06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551DC-D0B1-9D4A-AE25-A2EAF339DFBF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0E450-A45F-DB4D-8604-C368AB0C7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551DC-D0B1-9D4A-AE25-A2EAF339DFBF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0E450-A45F-DB4D-8604-C368AB0C7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01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551DC-D0B1-9D4A-AE25-A2EAF339DFBF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0E450-A45F-DB4D-8604-C368AB0C7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6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551DC-D0B1-9D4A-AE25-A2EAF339DFBF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0E450-A45F-DB4D-8604-C368AB0C7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71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 visualization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530851"/>
            <a:ext cx="9144000" cy="1655762"/>
          </a:xfrm>
        </p:spPr>
        <p:txBody>
          <a:bodyPr/>
          <a:lstStyle/>
          <a:p>
            <a:r>
              <a:rPr lang="en-US" dirty="0" smtClean="0"/>
              <a:t>Yusuke Muramatsu</a:t>
            </a:r>
          </a:p>
          <a:p>
            <a:r>
              <a:rPr lang="en-US" dirty="0" smtClean="0"/>
              <a:t>MBA Candidate Baruch College </a:t>
            </a:r>
            <a:r>
              <a:rPr lang="en-US" dirty="0" err="1" smtClean="0"/>
              <a:t>Zicklin</a:t>
            </a:r>
            <a:r>
              <a:rPr lang="en-US" dirty="0" smtClean="0"/>
              <a:t> School of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02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 smtClean="0"/>
              <a:t>Movie Data Analysis</a:t>
            </a:r>
            <a:endParaRPr lang="en-US" sz="8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563891"/>
            <a:ext cx="10515600" cy="613071"/>
          </a:xfrm>
        </p:spPr>
        <p:txBody>
          <a:bodyPr/>
          <a:lstStyle/>
          <a:p>
            <a:r>
              <a:rPr lang="en-US" dirty="0" smtClean="0"/>
              <a:t>Code is available at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787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5101"/>
            <a:ext cx="10515600" cy="749300"/>
          </a:xfrm>
        </p:spPr>
        <p:txBody>
          <a:bodyPr/>
          <a:lstStyle/>
          <a:p>
            <a:pPr algn="ctr"/>
            <a:r>
              <a:rPr lang="en-US" dirty="0" smtClean="0"/>
              <a:t>Movie Budget Distribution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797" y="1078787"/>
            <a:ext cx="9163067" cy="46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31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5101"/>
            <a:ext cx="10515600" cy="749300"/>
          </a:xfrm>
        </p:spPr>
        <p:txBody>
          <a:bodyPr/>
          <a:lstStyle/>
          <a:p>
            <a:pPr algn="ctr"/>
            <a:r>
              <a:rPr lang="en-US" dirty="0" smtClean="0"/>
              <a:t>Box Plot &amp; Jitter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97" y="1111931"/>
            <a:ext cx="9603591" cy="489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09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783" y="1825625"/>
            <a:ext cx="8534434" cy="435133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165100"/>
            <a:ext cx="10515600" cy="1277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Audience Rating vs Critic Rating</a:t>
            </a:r>
          </a:p>
          <a:p>
            <a:pPr algn="ctr"/>
            <a:r>
              <a:rPr lang="en-US" dirty="0" smtClean="0"/>
              <a:t>Relationship Trends By Genre and Budget Using Facet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126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85851"/>
            <a:ext cx="10284287" cy="524351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193675"/>
            <a:ext cx="10515600" cy="1163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Audience Rating vs Critic Rating</a:t>
            </a:r>
          </a:p>
          <a:p>
            <a:pPr algn="ctr"/>
            <a:r>
              <a:rPr lang="en-US" dirty="0"/>
              <a:t>Relationship Trends </a:t>
            </a:r>
            <a:r>
              <a:rPr lang="en-US" dirty="0" smtClean="0"/>
              <a:t>By Genre Using </a:t>
            </a:r>
            <a:r>
              <a:rPr lang="en-US" dirty="0"/>
              <a:t>Facet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18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365125"/>
            <a:ext cx="11287125" cy="1325563"/>
          </a:xfrm>
        </p:spPr>
        <p:txBody>
          <a:bodyPr/>
          <a:lstStyle/>
          <a:p>
            <a:r>
              <a:rPr lang="en-US" dirty="0" smtClean="0"/>
              <a:t>Movie Budget Distribution by </a:t>
            </a:r>
            <a:r>
              <a:rPr lang="en-US" smtClean="0"/>
              <a:t>Genre Using Facet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318" y="1585913"/>
            <a:ext cx="9032613" cy="460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84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659" y="1528762"/>
            <a:ext cx="9116682" cy="464820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163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Audience Rating vs Critic Rating</a:t>
            </a:r>
          </a:p>
          <a:p>
            <a:pPr algn="ctr"/>
            <a:r>
              <a:rPr lang="en-US" dirty="0"/>
              <a:t>Relationship Trends </a:t>
            </a:r>
            <a:r>
              <a:rPr lang="en-US" dirty="0" smtClean="0"/>
              <a:t>with </a:t>
            </a:r>
            <a:r>
              <a:rPr lang="en-US" dirty="0" err="1" smtClean="0"/>
              <a:t>geom_smooth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9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783" y="1825625"/>
            <a:ext cx="8534434" cy="435133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163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Audience Rating vs Critic Rating</a:t>
            </a:r>
          </a:p>
          <a:p>
            <a:pPr algn="ctr"/>
            <a:r>
              <a:rPr lang="en-US" dirty="0"/>
              <a:t>Relationship Trends </a:t>
            </a:r>
            <a:r>
              <a:rPr lang="en-US" dirty="0" smtClean="0"/>
              <a:t>with </a:t>
            </a:r>
            <a:r>
              <a:rPr lang="en-US" dirty="0" err="1" smtClean="0"/>
              <a:t>geom_density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945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75</Words>
  <Application>Microsoft Macintosh PowerPoint</Application>
  <PresentationFormat>Widescreen</PresentationFormat>
  <Paragraphs>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R visualization</vt:lpstr>
      <vt:lpstr>Movie Data Analysis</vt:lpstr>
      <vt:lpstr>Movie Budget Distribution</vt:lpstr>
      <vt:lpstr>Box Plot &amp; Jitter</vt:lpstr>
      <vt:lpstr>PowerPoint Presentation</vt:lpstr>
      <vt:lpstr>PowerPoint Presentation</vt:lpstr>
      <vt:lpstr>Movie Budget Distribution by Genre Using Facet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visualization</dc:title>
  <dc:creator>YUSUKE.MURAMATSU@baruchmail.cuny.edu</dc:creator>
  <cp:lastModifiedBy>YUSUKE.MURAMATSU@baruchmail.cuny.edu</cp:lastModifiedBy>
  <cp:revision>7</cp:revision>
  <dcterms:created xsi:type="dcterms:W3CDTF">2016-10-11T04:02:59Z</dcterms:created>
  <dcterms:modified xsi:type="dcterms:W3CDTF">2016-10-11T16:16:58Z</dcterms:modified>
</cp:coreProperties>
</file>